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5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8" autoAdjust="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A1C0B67-7DC9-4FC0-8B05-E1D14B51E462}" type="datetimeFigureOut">
              <a:rPr lang="en-CA" smtClean="0"/>
              <a:pPr/>
              <a:t>19/04/2011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BD6B19-08E8-4821-933A-E23779A81B9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uralhealthschool.com/img/trachea.gif" TargetMode="External"/><Relationship Id="rId13" Type="http://schemas.openxmlformats.org/officeDocument/2006/relationships/hyperlink" Target="http://www.umm.edu/graphics/images/en/19380.jpg" TargetMode="External"/><Relationship Id="rId3" Type="http://schemas.openxmlformats.org/officeDocument/2006/relationships/hyperlink" Target="http://www.fi.edu/learn/heart/systems/respiration.html" TargetMode="External"/><Relationship Id="rId7" Type="http://schemas.openxmlformats.org/officeDocument/2006/relationships/hyperlink" Target="http://entallergyandsinus.com/images/larynx_cut_section.gif" TargetMode="External"/><Relationship Id="rId12" Type="http://schemas.openxmlformats.org/officeDocument/2006/relationships/hyperlink" Target="http://www.thechildrenshospital.org/imgs/KidsHealth/kid/body/images_59265/1127505986415.internal_lungs260.gif" TargetMode="External"/><Relationship Id="rId2" Type="http://schemas.openxmlformats.org/officeDocument/2006/relationships/hyperlink" Target="http://www.lung.ca/children/grades7_12/respiratory/respiratory_system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dshealth.org/parent/general/body_basics/lungs.html" TargetMode="External"/><Relationship Id="rId11" Type="http://schemas.openxmlformats.org/officeDocument/2006/relationships/hyperlink" Target="http://www.lhsc.on.ca/Patients_Families_Visitors/CCTC/images/alveoli2.gif" TargetMode="External"/><Relationship Id="rId5" Type="http://schemas.openxmlformats.org/officeDocument/2006/relationships/hyperlink" Target="http://libray.thinkquest.org/5777/resp1.htm" TargetMode="External"/><Relationship Id="rId10" Type="http://schemas.openxmlformats.org/officeDocument/2006/relationships/hyperlink" Target="http://www.beliefnet.com/healthandhealing/images/lungs%20and%20bronchioles.jpg" TargetMode="External"/><Relationship Id="rId4" Type="http://schemas.openxmlformats.org/officeDocument/2006/relationships/hyperlink" Target="http://42explore.com/respsyst.htm" TargetMode="External"/><Relationship Id="rId9" Type="http://schemas.openxmlformats.org/officeDocument/2006/relationships/hyperlink" Target="http://library.thinkquest.org/5777/images/41b.gif" TargetMode="External"/><Relationship Id="rId14" Type="http://schemas.openxmlformats.org/officeDocument/2006/relationships/hyperlink" Target="http://www.emc.maricopa.edu/faculty/farabee/biobk/humrespsys_1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Olivia Arumugam</a:t>
            </a:r>
          </a:p>
          <a:p>
            <a:r>
              <a:rPr lang="en-CA" dirty="0" smtClean="0"/>
              <a:t>8-16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Respiratory System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Bibliography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03920" cy="4968552"/>
          </a:xfrm>
        </p:spPr>
        <p:txBody>
          <a:bodyPr>
            <a:normAutofit fontScale="85000" lnSpcReduction="20000"/>
          </a:bodyPr>
          <a:lstStyle/>
          <a:p>
            <a:r>
              <a:rPr lang="en-CA" sz="1600" dirty="0" smtClean="0">
                <a:hlinkClick r:id="rId2"/>
              </a:rPr>
              <a:t> </a:t>
            </a:r>
            <a:r>
              <a:rPr lang="en-CA" sz="1600" u="sng" dirty="0" smtClean="0">
                <a:hlinkClick r:id="rId2"/>
              </a:rPr>
              <a:t>http</a:t>
            </a:r>
            <a:r>
              <a:rPr lang="en-CA" sz="1600" u="sng" dirty="0" smtClean="0">
                <a:hlinkClick r:id="rId2"/>
              </a:rPr>
              <a:t>://www.lung.ca/children/grades7_12/respiratory/respiratory_system.html</a:t>
            </a:r>
            <a:endParaRPr lang="en-CA" sz="1600" dirty="0" smtClean="0"/>
          </a:p>
          <a:p>
            <a:r>
              <a:rPr lang="en-CA" sz="1600" u="sng" dirty="0" smtClean="0">
                <a:hlinkClick r:id="rId3"/>
              </a:rPr>
              <a:t> http://www.fi.edu/learn/heart/systems/respiration.html</a:t>
            </a:r>
            <a:endParaRPr lang="en-CA" sz="1600" dirty="0" smtClean="0"/>
          </a:p>
          <a:p>
            <a:r>
              <a:rPr lang="en-CA" sz="1600" u="sng" dirty="0" smtClean="0">
                <a:hlinkClick r:id="rId4"/>
              </a:rPr>
              <a:t> http://42explore.com/respsyst.htm</a:t>
            </a:r>
            <a:endParaRPr lang="en-CA" sz="1600" dirty="0" smtClean="0"/>
          </a:p>
          <a:p>
            <a:r>
              <a:rPr lang="en-CA" sz="1600" u="sng" dirty="0" smtClean="0">
                <a:hlinkClick r:id="rId5"/>
              </a:rPr>
              <a:t> http://libray.thinkquest.org/5777/resp1.htm</a:t>
            </a:r>
            <a:endParaRPr lang="en-CA" sz="1600" dirty="0" smtClean="0"/>
          </a:p>
          <a:p>
            <a:r>
              <a:rPr lang="en-CA" sz="1600" u="sng" dirty="0" smtClean="0">
                <a:hlinkClick r:id="rId6"/>
              </a:rPr>
              <a:t> http://kidshealth.org/parent/general/body_basics/lungs.html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         </a:t>
            </a:r>
          </a:p>
          <a:p>
            <a:pPr>
              <a:buNone/>
            </a:pPr>
            <a:r>
              <a:rPr lang="en-CA" sz="1600" dirty="0" smtClean="0"/>
              <a:t>URL Pictures</a:t>
            </a:r>
          </a:p>
          <a:p>
            <a:r>
              <a:rPr lang="en-CA" sz="1600" dirty="0" smtClean="0"/>
              <a:t> </a:t>
            </a:r>
            <a:r>
              <a:rPr lang="en-CA" sz="1600" u="sng" dirty="0" smtClean="0">
                <a:hlinkClick r:id="rId7"/>
              </a:rPr>
              <a:t>http://entallergyandsinus.com/images/larynx_cut_section.gif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8"/>
              </a:rPr>
              <a:t>http://www.naturalhealthschool.com/img/trachea.gif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9"/>
              </a:rPr>
              <a:t>http://library.thinkquest.org/5777/images/41b.gif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10"/>
              </a:rPr>
              <a:t>http://www.beliefnet.com/healthandhealing/images/lungs%20and%20bronchioles.jpg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11"/>
              </a:rPr>
              <a:t>http://www.lhsc.on.ca/Patients_Families_Visitors/CCTC/images/alveoli2.gif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12"/>
              </a:rPr>
              <a:t>http://www.thechildrenshospital.org/imgs/KidsHealth/kid/body/images_59265/1127505986415.internal_lungs260.gif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 </a:t>
            </a:r>
          </a:p>
          <a:p>
            <a:r>
              <a:rPr lang="en-CA" sz="1600" u="sng" dirty="0" smtClean="0">
                <a:hlinkClick r:id="rId13"/>
              </a:rPr>
              <a:t>http://www.umm.edu/graphics/images/en/19380.jpg</a:t>
            </a:r>
            <a:endParaRPr lang="en-CA" sz="1600" dirty="0" smtClean="0"/>
          </a:p>
          <a:p>
            <a:endParaRPr lang="en-CA" sz="1600" dirty="0" smtClean="0"/>
          </a:p>
          <a:p>
            <a:r>
              <a:rPr lang="en-CA" sz="1600" u="sng" dirty="0" smtClean="0">
                <a:hlinkClick r:id="rId14"/>
              </a:rPr>
              <a:t>http://www.emc.maricopa.edu/faculty/farabee/biobk/humrespsys_1.gif</a:t>
            </a:r>
            <a:endParaRPr lang="en-CA" sz="1600" dirty="0" smtClean="0"/>
          </a:p>
          <a:p>
            <a:endParaRPr lang="en-CA" sz="1600" dirty="0" smtClean="0"/>
          </a:p>
          <a:p>
            <a:endParaRPr lang="en-CA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Respiratory System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CA" sz="2400" dirty="0" smtClean="0"/>
              <a:t>Takes in oxygen </a:t>
            </a:r>
          </a:p>
          <a:p>
            <a:r>
              <a:rPr lang="en-CA" sz="2400" dirty="0" smtClean="0"/>
              <a:t>Gets rid of carbon dioxide</a:t>
            </a:r>
          </a:p>
          <a:p>
            <a:r>
              <a:rPr lang="en-CA" sz="2400" dirty="0" smtClean="0"/>
              <a:t>Air travels in through your mouth and into your lungs</a:t>
            </a:r>
          </a:p>
          <a:p>
            <a:r>
              <a:rPr lang="en-CA" sz="2400" dirty="0" smtClean="0"/>
              <a:t>Red blood cells pick up the oxygen</a:t>
            </a:r>
          </a:p>
          <a:p>
            <a:r>
              <a:rPr lang="en-CA" sz="2400" dirty="0" smtClean="0"/>
              <a:t>Red blood cells move through your body, pick up carbon dioxide, back to lungs</a:t>
            </a:r>
          </a:p>
          <a:p>
            <a:r>
              <a:rPr lang="en-CA" sz="2400" dirty="0" smtClean="0"/>
              <a:t>Diaphragm pushes carbon dioxide out of your body</a:t>
            </a:r>
            <a:endParaRPr lang="en-CA" sz="2400" dirty="0"/>
          </a:p>
        </p:txBody>
      </p:sp>
      <p:pic>
        <p:nvPicPr>
          <p:cNvPr id="7" name="Content Placeholder 6" descr="respiratory sys.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994575"/>
            <a:ext cx="4038600" cy="3435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Larynx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93772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Also </a:t>
            </a:r>
            <a:r>
              <a:rPr lang="en-CA" sz="3200" dirty="0" smtClean="0"/>
              <a:t>known </a:t>
            </a:r>
            <a:r>
              <a:rPr lang="en-CA" sz="3200" dirty="0" smtClean="0"/>
              <a:t>as the voice </a:t>
            </a:r>
            <a:r>
              <a:rPr lang="en-CA" sz="3200" dirty="0" smtClean="0"/>
              <a:t>box</a:t>
            </a:r>
          </a:p>
          <a:p>
            <a:endParaRPr lang="en-CA" sz="3200" dirty="0" smtClean="0"/>
          </a:p>
          <a:p>
            <a:r>
              <a:rPr lang="en-CA" sz="3200" dirty="0" smtClean="0"/>
              <a:t>Contains </a:t>
            </a:r>
            <a:r>
              <a:rPr lang="en-CA" sz="3200" dirty="0" smtClean="0"/>
              <a:t>the vocal </a:t>
            </a:r>
            <a:r>
              <a:rPr lang="en-CA" sz="3200" dirty="0" smtClean="0"/>
              <a:t>chords</a:t>
            </a:r>
          </a:p>
          <a:p>
            <a:endParaRPr lang="en-CA" sz="3200" dirty="0" smtClean="0"/>
          </a:p>
          <a:p>
            <a:r>
              <a:rPr lang="en-CA" sz="3200" dirty="0" smtClean="0"/>
              <a:t>Where </a:t>
            </a:r>
            <a:r>
              <a:rPr lang="en-CA" sz="3200" dirty="0" smtClean="0"/>
              <a:t>the sound is made from the air breathed in and out</a:t>
            </a:r>
            <a:endParaRPr lang="en-CA" sz="3200" dirty="0"/>
          </a:p>
        </p:txBody>
      </p:sp>
      <p:pic>
        <p:nvPicPr>
          <p:cNvPr id="6" name="Content Placeholder 5" descr="larynx (voice box)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00808"/>
            <a:ext cx="3638550" cy="4381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Trachea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Also known as the windpipe</a:t>
            </a:r>
            <a:br>
              <a:rPr lang="en-CA" sz="3200" dirty="0" smtClean="0"/>
            </a:br>
            <a:endParaRPr lang="en-CA" sz="3200" dirty="0" smtClean="0"/>
          </a:p>
          <a:p>
            <a:r>
              <a:rPr lang="en-CA" sz="3200" dirty="0" smtClean="0"/>
              <a:t>Filters the air we breathe in</a:t>
            </a:r>
            <a:br>
              <a:rPr lang="en-CA" sz="3200" dirty="0" smtClean="0"/>
            </a:br>
            <a:endParaRPr lang="en-CA" sz="3200" dirty="0" smtClean="0"/>
          </a:p>
          <a:p>
            <a:r>
              <a:rPr lang="en-CA" sz="3200" dirty="0" smtClean="0"/>
              <a:t>Leads into the bronchi, then into the lungs</a:t>
            </a:r>
            <a:endParaRPr lang="en-CA" sz="3200" dirty="0"/>
          </a:p>
        </p:txBody>
      </p:sp>
      <p:pic>
        <p:nvPicPr>
          <p:cNvPr id="7" name="Content Placeholder 6" descr="trache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988840"/>
            <a:ext cx="3210592" cy="3540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Bronchi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sz="3200" dirty="0" smtClean="0"/>
              <a:t>One tube goes into the right lung and one goes into the left lung</a:t>
            </a:r>
          </a:p>
          <a:p>
            <a:endParaRPr lang="en-CA" sz="3200" dirty="0" smtClean="0"/>
          </a:p>
          <a:p>
            <a:r>
              <a:rPr lang="en-CA" sz="3200" dirty="0" smtClean="0"/>
              <a:t>These tubes subdivide into bronchioles</a:t>
            </a:r>
          </a:p>
          <a:p>
            <a:endParaRPr lang="en-CA" dirty="0"/>
          </a:p>
        </p:txBody>
      </p:sp>
      <p:pic>
        <p:nvPicPr>
          <p:cNvPr id="8" name="Content Placeholder 7" descr="bronchi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05412" y="1974056"/>
            <a:ext cx="3228975" cy="3476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Bronchioles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The smallest subdivisions of the bronchi</a:t>
            </a:r>
          </a:p>
          <a:p>
            <a:r>
              <a:rPr lang="en-CA" sz="3200" dirty="0" smtClean="0"/>
              <a:t>About 30 000 of them inside each lung</a:t>
            </a:r>
          </a:p>
          <a:p>
            <a:r>
              <a:rPr lang="en-CA" sz="3200" dirty="0" smtClean="0"/>
              <a:t>About as thick as a strand of hair</a:t>
            </a:r>
            <a:endParaRPr lang="en-CA" sz="3200" dirty="0"/>
          </a:p>
        </p:txBody>
      </p:sp>
      <p:pic>
        <p:nvPicPr>
          <p:cNvPr id="7" name="Content Placeholder 6" descr="bronchioles2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988840"/>
            <a:ext cx="2664296" cy="3678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Alveolus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411568"/>
            <a:ext cx="4038600" cy="4681728"/>
          </a:xfrm>
        </p:spPr>
        <p:txBody>
          <a:bodyPr>
            <a:normAutofit/>
          </a:bodyPr>
          <a:lstStyle/>
          <a:p>
            <a:r>
              <a:rPr lang="en-CA" sz="3200" dirty="0" smtClean="0"/>
              <a:t>A very small air sac</a:t>
            </a:r>
          </a:p>
          <a:p>
            <a:endParaRPr lang="en-CA" sz="3200" dirty="0" smtClean="0"/>
          </a:p>
          <a:p>
            <a:r>
              <a:rPr lang="en-CA" sz="3200" dirty="0" smtClean="0"/>
              <a:t>It is inside of the lung</a:t>
            </a:r>
          </a:p>
          <a:p>
            <a:endParaRPr lang="en-CA" sz="3200" dirty="0" smtClean="0"/>
          </a:p>
          <a:p>
            <a:r>
              <a:rPr lang="en-CA" sz="3200" dirty="0" smtClean="0"/>
              <a:t>The air breathed in goes into these air sacs</a:t>
            </a:r>
            <a:endParaRPr lang="en-CA" sz="3200" dirty="0"/>
          </a:p>
        </p:txBody>
      </p:sp>
      <p:pic>
        <p:nvPicPr>
          <p:cNvPr id="6" name="Content Placeholder 5" descr="alveoli2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53025" y="2593181"/>
            <a:ext cx="3333750" cy="2238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Lungs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CA" sz="3500" dirty="0" smtClean="0"/>
              <a:t>Two lungs located in your chest</a:t>
            </a:r>
          </a:p>
          <a:p>
            <a:r>
              <a:rPr lang="en-CA" sz="3500" dirty="0" smtClean="0"/>
              <a:t>Large and take up most of the space in your chest</a:t>
            </a:r>
          </a:p>
          <a:p>
            <a:r>
              <a:rPr lang="en-CA" sz="3500" dirty="0" smtClean="0"/>
              <a:t>Enable you to breathe oxygen into your body and exhale other gases</a:t>
            </a:r>
          </a:p>
          <a:p>
            <a:endParaRPr lang="en-CA" dirty="0"/>
          </a:p>
        </p:txBody>
      </p:sp>
      <p:pic>
        <p:nvPicPr>
          <p:cNvPr id="6" name="Content Placeholder 5" descr="lungs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060848"/>
            <a:ext cx="3714699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Diaphragm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It is a dome-shaped muscle</a:t>
            </a:r>
          </a:p>
          <a:p>
            <a:r>
              <a:rPr lang="en-CA" sz="3200" dirty="0" smtClean="0"/>
              <a:t>Enables you to breathe in by moving downward</a:t>
            </a:r>
          </a:p>
          <a:p>
            <a:r>
              <a:rPr lang="en-CA" sz="3200" dirty="0" smtClean="0"/>
              <a:t>Enables you to exhale by moving upward</a:t>
            </a:r>
          </a:p>
        </p:txBody>
      </p:sp>
      <p:pic>
        <p:nvPicPr>
          <p:cNvPr id="6" name="Content Placeholder 5" descr="diaphragm2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132856"/>
            <a:ext cx="4133565" cy="33501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177</TotalTime>
  <Words>225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Respiratory System</vt:lpstr>
      <vt:lpstr>The Respiratory System</vt:lpstr>
      <vt:lpstr>Larynx</vt:lpstr>
      <vt:lpstr>Trachea </vt:lpstr>
      <vt:lpstr>Bronchi </vt:lpstr>
      <vt:lpstr>Bronchioles </vt:lpstr>
      <vt:lpstr>Alveolus</vt:lpstr>
      <vt:lpstr>Lungs </vt:lpstr>
      <vt:lpstr>Diaphragm </vt:lpstr>
      <vt:lpstr>Bibliography</vt:lpstr>
    </vt:vector>
  </TitlesOfParts>
  <Company>Winnipeg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Respiratory System</dc:title>
  <dc:creator>Winnipeg School Division</dc:creator>
  <cp:lastModifiedBy>Winnipeg School Division</cp:lastModifiedBy>
  <cp:revision>49</cp:revision>
  <dcterms:created xsi:type="dcterms:W3CDTF">2011-01-07T18:55:29Z</dcterms:created>
  <dcterms:modified xsi:type="dcterms:W3CDTF">2011-04-19T18:37:11Z</dcterms:modified>
</cp:coreProperties>
</file>